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7"/>
  </p:notesMasterIdLst>
  <p:handoutMasterIdLst>
    <p:handoutMasterId r:id="rId8"/>
  </p:handoutMasterIdLst>
  <p:sldIdLst>
    <p:sldId id="256" r:id="rId2"/>
    <p:sldId id="321" r:id="rId3"/>
    <p:sldId id="337" r:id="rId4"/>
    <p:sldId id="338" r:id="rId5"/>
    <p:sldId id="315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58A0"/>
    <a:srgbClr val="FF99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A999B-2AF3-4B14-9190-E8A1C3BC1850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ASH 90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6CEE7-CFA8-46A0-8DC9-3FAC663988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10964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5315D-C10A-4681-BBAD-020A40D37731}" type="datetimeFigureOut">
              <a:rPr lang="fr-FR" smtClean="0"/>
              <a:t>04/12/2023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ASH 90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6D7A0-FF00-4C39-A576-81120D6F93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8349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5F12-3A96-47B6-A9DB-BB0BA1572BE4}" type="datetime1">
              <a:rPr lang="fr-FR" smtClean="0"/>
              <a:t>04/12/2023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32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F9E2-F55F-4CC3-8A27-40FC1B3453DC}" type="datetime1">
              <a:rPr lang="fr-FR" smtClean="0"/>
              <a:t>04/12/2023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22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43C0-213D-41C7-B3D0-2DB603832908}" type="datetime1">
              <a:rPr lang="fr-FR" smtClean="0"/>
              <a:t>04/12/2023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20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5394-B719-4203-8896-C6EE3A6679C3}" type="datetime1">
              <a:rPr lang="fr-FR" smtClean="0"/>
              <a:t>04/12/2023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4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B879-A4AD-4BF8-BE66-82B209986064}" type="datetime1">
              <a:rPr lang="fr-FR" smtClean="0"/>
              <a:t>04/12/2023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5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318B-DD15-4ABC-9E6E-A8D6FC0C6534}" type="datetime1">
              <a:rPr lang="fr-FR" smtClean="0"/>
              <a:t>04/12/2023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12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CAC0-E2BB-4DED-AC38-736EC270F9ED}" type="datetime1">
              <a:rPr lang="fr-FR" smtClean="0"/>
              <a:t>04/12/2023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09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086F-6C51-4721-B26B-32D5656E25C7}" type="datetime1">
              <a:rPr lang="fr-FR" smtClean="0"/>
              <a:t>04/12/2023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4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EE9D-77CC-4F6B-8D42-A43A58126359}" type="datetime1">
              <a:rPr lang="fr-FR" smtClean="0"/>
              <a:t>04/12/2023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1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ECDE-66C9-48D3-86AF-6655CB523C32}" type="datetime1">
              <a:rPr lang="fr-FR" smtClean="0"/>
              <a:t>04/12/2023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44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9E3F-95C6-4CC6-89CB-01A836CDBB25}" type="datetime1">
              <a:rPr lang="fr-FR" smtClean="0"/>
              <a:t>04/12/2023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45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D2B56-A51C-4467-94C6-EA82D185DA37}" type="datetime1">
              <a:rPr lang="fr-FR" smtClean="0"/>
              <a:t>04/12/2023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ASH 90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32052-D93B-4AA2-AC5A-A072A6ADB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12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duscol.education.fr/document/11954/download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eduscol.education.fr/document/11951/download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duscol.education.fr/document/11954/download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duscol.education.fr/document/11945/download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s://eduscol.education.fr/document/11948/downloa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1.png"/><Relationship Id="rId3" Type="http://schemas.openxmlformats.org/officeDocument/2006/relationships/hyperlink" Target="https://eduscol.education.fr/document/33698/download" TargetMode="External"/><Relationship Id="rId7" Type="http://schemas.openxmlformats.org/officeDocument/2006/relationships/hyperlink" Target="https://www.reseau-canope.fr/cap-ecole-inclusive" TargetMode="External"/><Relationship Id="rId12" Type="http://schemas.openxmlformats.org/officeDocument/2006/relationships/image" Target="../media/image10.png"/><Relationship Id="rId2" Type="http://schemas.openxmlformats.org/officeDocument/2006/relationships/hyperlink" Target="https://eduscol.education.fr/2506/le-livret-de-parcours-inclusif-lp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h.circo90.ac-besancon.fr/livret-parcours-inclusif-lpi/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s://eduscol.education.fr/document/11903/download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eduscol.education.fr/document/11897/download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5523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Réunion directeurs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3999" y="2831329"/>
            <a:ext cx="9144000" cy="787082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décembre </a:t>
            </a:r>
            <a:r>
              <a:rPr lang="fr-FR" b="1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ASH 90</a:t>
            </a:r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437" y="3442455"/>
            <a:ext cx="3821123" cy="253467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61012" cy="12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1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Des ressources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1012" cy="1293223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ASH 90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7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>
          <a:xfrm>
            <a:off x="844936" y="413431"/>
            <a:ext cx="5157787" cy="823912"/>
          </a:xfrm>
        </p:spPr>
        <p:txBody>
          <a:bodyPr>
            <a:normAutofit/>
          </a:bodyPr>
          <a:lstStyle/>
          <a:p>
            <a:r>
              <a:rPr lang="fr-FR" sz="4400" b="0" dirty="0" smtClean="0">
                <a:latin typeface="+mj-lt"/>
              </a:rPr>
              <a:t>Créer un PPRE</a:t>
            </a:r>
            <a:endParaRPr lang="fr-FR" sz="4400" b="0" dirty="0">
              <a:latin typeface="+mj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938213" y="1635794"/>
            <a:ext cx="4313056" cy="4720556"/>
          </a:xfrm>
        </p:spPr>
        <p:txBody>
          <a:bodyPr>
            <a:normAutofit/>
          </a:bodyPr>
          <a:lstStyle/>
          <a:p>
            <a:endParaRPr lang="fr-FR" dirty="0">
              <a:hlinkClick r:id="rId2"/>
            </a:endParaRPr>
          </a:p>
          <a:p>
            <a:endParaRPr lang="fr-FR" dirty="0" smtClean="0">
              <a:hlinkClick r:id=""/>
            </a:endParaRPr>
          </a:p>
          <a:p>
            <a:endParaRPr lang="fr-FR" dirty="0" smtClean="0">
              <a:hlinkClick r:id=""/>
            </a:endParaRPr>
          </a:p>
          <a:p>
            <a:endParaRPr lang="fr-FR" dirty="0">
              <a:hlinkClick r:id="rId2"/>
            </a:endParaRPr>
          </a:p>
          <a:p>
            <a:endParaRPr lang="fr-FR" dirty="0" smtClean="0">
              <a:hlinkClick r:id="rId2"/>
            </a:endParaRPr>
          </a:p>
          <a:p>
            <a:endParaRPr lang="fr-FR" dirty="0">
              <a:hlinkClick r:id="rId2"/>
            </a:endParaRPr>
          </a:p>
          <a:p>
            <a:pPr marL="0" indent="0" algn="ctr">
              <a:buNone/>
            </a:pPr>
            <a:endParaRPr lang="fr-FR" dirty="0" smtClean="0">
              <a:hlinkClick r:id="rId2"/>
            </a:endParaRPr>
          </a:p>
          <a:p>
            <a:pPr marL="0" indent="0" algn="ctr">
              <a:buNone/>
            </a:pPr>
            <a:endParaRPr lang="fr-FR" dirty="0">
              <a:hlinkClick r:id="rId2"/>
            </a:endParaRPr>
          </a:p>
          <a:p>
            <a:pPr marL="0" indent="0" algn="ctr">
              <a:buNone/>
            </a:pPr>
            <a:r>
              <a:rPr lang="fr-FR" dirty="0" smtClean="0">
                <a:hlinkClick r:id="rId2"/>
              </a:rPr>
              <a:t>PPRE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ASH 90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419" y="1825625"/>
            <a:ext cx="2596462" cy="3088216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sz="quarter" idx="3"/>
          </p:nvPr>
        </p:nvSpPr>
        <p:spPr>
          <a:xfrm>
            <a:off x="6581502" y="387810"/>
            <a:ext cx="5183188" cy="823912"/>
          </a:xfrm>
        </p:spPr>
        <p:txBody>
          <a:bodyPr>
            <a:normAutofit/>
          </a:bodyPr>
          <a:lstStyle/>
          <a:p>
            <a:r>
              <a:rPr lang="fr-FR" sz="4400" b="0" dirty="0">
                <a:latin typeface="+mj-lt"/>
              </a:rPr>
              <a:t>Créer un PAP</a:t>
            </a:r>
          </a:p>
        </p:txBody>
      </p:sp>
      <p:pic>
        <p:nvPicPr>
          <p:cNvPr id="13" name="Espace réservé du contenu 12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7496351" y="1538376"/>
            <a:ext cx="3058761" cy="34875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84415" y="5506476"/>
            <a:ext cx="11550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hlinkClick r:id="rId5"/>
              </a:rPr>
              <a:t>PAP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282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3684588"/>
          </a:xfrm>
        </p:spPr>
        <p:txBody>
          <a:bodyPr>
            <a:normAutofit/>
          </a:bodyPr>
          <a:lstStyle/>
          <a:p>
            <a:endParaRPr lang="fr-FR" dirty="0" smtClean="0">
              <a:hlinkClick r:id="rId2"/>
            </a:endParaRPr>
          </a:p>
          <a:p>
            <a:endParaRPr lang="fr-FR" dirty="0">
              <a:hlinkClick r:id="rId2"/>
            </a:endParaRPr>
          </a:p>
          <a:p>
            <a:endParaRPr lang="fr-FR" dirty="0" smtClean="0">
              <a:hlinkClick r:id="rId2"/>
            </a:endParaRPr>
          </a:p>
          <a:p>
            <a:endParaRPr lang="fr-FR" dirty="0">
              <a:hlinkClick r:id="rId2"/>
            </a:endParaRPr>
          </a:p>
          <a:p>
            <a:endParaRPr lang="fr-FR" dirty="0" smtClean="0">
              <a:hlinkClick r:id="rId2"/>
            </a:endParaRPr>
          </a:p>
          <a:p>
            <a:endParaRPr lang="fr-FR" dirty="0">
              <a:hlinkClick r:id="rId2"/>
            </a:endParaRPr>
          </a:p>
          <a:p>
            <a:endParaRPr lang="fr-FR" dirty="0" smtClean="0">
              <a:hlinkClick r:id="rId2"/>
            </a:endParaRPr>
          </a:p>
          <a:p>
            <a:endParaRPr lang="fr-FR" dirty="0">
              <a:hlinkClick r:id="rId2"/>
            </a:endParaRPr>
          </a:p>
          <a:p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ASH 90</a:t>
            </a:r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07647" y="731111"/>
            <a:ext cx="55899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latin typeface="+mj-lt"/>
              </a:rPr>
              <a:t>Créer un GEVASCO 1</a:t>
            </a:r>
            <a:r>
              <a:rPr lang="fr-FR" sz="3200" baseline="30000" dirty="0">
                <a:latin typeface="+mj-lt"/>
              </a:rPr>
              <a:t>ère</a:t>
            </a:r>
            <a:r>
              <a:rPr lang="fr-FR" sz="3200" dirty="0">
                <a:latin typeface="+mj-lt"/>
              </a:rPr>
              <a:t> demande</a:t>
            </a:r>
          </a:p>
        </p:txBody>
      </p:sp>
      <p:pic>
        <p:nvPicPr>
          <p:cNvPr id="16" name="Espace réservé du contenu 1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218803" y="1922159"/>
            <a:ext cx="3124403" cy="368458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532040" y="5681147"/>
            <a:ext cx="249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hlinkClick r:id="rId4"/>
              </a:rPr>
              <a:t>GEVASCO 1ère demande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227526" y="365125"/>
            <a:ext cx="4450668" cy="1325563"/>
          </a:xfrm>
        </p:spPr>
        <p:txBody>
          <a:bodyPr>
            <a:normAutofit/>
          </a:bodyPr>
          <a:lstStyle/>
          <a:p>
            <a:r>
              <a:rPr lang="fr-FR" sz="3200" dirty="0"/>
              <a:t>Mettre en </a:t>
            </a:r>
            <a:r>
              <a:rPr lang="fr-FR" sz="3200" dirty="0" smtClean="0"/>
              <a:t>œuvre </a:t>
            </a:r>
            <a:r>
              <a:rPr lang="fr-FR" sz="3200" dirty="0"/>
              <a:t>un PPS</a:t>
            </a:r>
          </a:p>
        </p:txBody>
      </p:sp>
      <p:pic>
        <p:nvPicPr>
          <p:cNvPr id="13" name="Espace réservé du contenu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3953" y="2116252"/>
            <a:ext cx="2825373" cy="353171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478931" y="5808565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>
                <a:hlinkClick r:id="rId6"/>
              </a:rPr>
              <a:t>PPS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79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91504" y="1517138"/>
            <a:ext cx="12000496" cy="5204337"/>
          </a:xfrm>
        </p:spPr>
        <p:txBody>
          <a:bodyPr/>
          <a:lstStyle/>
          <a:p>
            <a:r>
              <a:rPr lang="fr-FR" dirty="0">
                <a:hlinkClick r:id="rId2"/>
              </a:rPr>
              <a:t>LPI </a:t>
            </a:r>
            <a:r>
              <a:rPr lang="fr-FR" dirty="0" err="1">
                <a:hlinkClick r:id="rId2"/>
              </a:rPr>
              <a:t>Eduscol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3"/>
              </a:rPr>
              <a:t>Dépliant LPI</a:t>
            </a:r>
            <a:endParaRPr lang="fr-FR" dirty="0"/>
          </a:p>
          <a:p>
            <a:r>
              <a:rPr lang="fr-FR" dirty="0">
                <a:hlinkClick r:id="rId4"/>
              </a:rPr>
              <a:t>Guide utilisateur directeur </a:t>
            </a:r>
            <a:r>
              <a:rPr lang="fr-FR" dirty="0" err="1">
                <a:hlinkClick r:id="rId4"/>
              </a:rPr>
              <a:t>eduscol</a:t>
            </a:r>
            <a:endParaRPr lang="fr-FR" dirty="0"/>
          </a:p>
          <a:p>
            <a:r>
              <a:rPr lang="fr-FR" dirty="0">
                <a:hlinkClick r:id="rId5"/>
              </a:rPr>
              <a:t>Guide utilisateur enseignant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6"/>
              </a:rPr>
              <a:t>ASH </a:t>
            </a:r>
            <a:r>
              <a:rPr lang="fr-FR" dirty="0" err="1">
                <a:hlinkClick r:id="rId6"/>
              </a:rPr>
              <a:t>Circo</a:t>
            </a:r>
            <a:r>
              <a:rPr lang="fr-FR" dirty="0">
                <a:hlinkClick r:id="rId6"/>
              </a:rPr>
              <a:t> 90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7"/>
              </a:rPr>
              <a:t>Cap école inclusive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5061012" cy="129322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6297" y="1718304"/>
            <a:ext cx="1279176" cy="176438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29380" y="1763258"/>
            <a:ext cx="1251941" cy="167447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53479" y="3571417"/>
            <a:ext cx="3310315" cy="149160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14394" y="5240488"/>
            <a:ext cx="3188484" cy="1285056"/>
          </a:xfrm>
          <a:prstGeom prst="rect">
            <a:avLst/>
          </a:prstGeom>
        </p:spPr>
      </p:pic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ASH 90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06297" y="87015"/>
            <a:ext cx="2314287" cy="161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55</Words>
  <Application>Microsoft Office PowerPoint</Application>
  <PresentationFormat>Grand écran</PresentationFormat>
  <Paragraphs>41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Réunion directeurs</vt:lpstr>
      <vt:lpstr>Des ressources</vt:lpstr>
      <vt:lpstr>Présentation PowerPoint</vt:lpstr>
      <vt:lpstr>Mettre en œuvre un PPS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LPI</dc:title>
  <dc:creator>Aurélie</dc:creator>
  <cp:lastModifiedBy>Aurélie</cp:lastModifiedBy>
  <cp:revision>41</cp:revision>
  <cp:lastPrinted>2023-12-04T08:19:46Z</cp:lastPrinted>
  <dcterms:created xsi:type="dcterms:W3CDTF">2023-12-01T10:22:26Z</dcterms:created>
  <dcterms:modified xsi:type="dcterms:W3CDTF">2023-12-04T10:53:48Z</dcterms:modified>
</cp:coreProperties>
</file>